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2" r:id="rId1"/>
  </p:sldMasterIdLst>
  <p:sldIdLst>
    <p:sldId id="256" r:id="rId2"/>
    <p:sldId id="262" r:id="rId3"/>
    <p:sldId id="265" r:id="rId4"/>
    <p:sldId id="259" r:id="rId5"/>
    <p:sldId id="261" r:id="rId6"/>
    <p:sldId id="266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B781372-F541-C147-9518-163A1E8CA2B9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3E32D07-8A77-D644-9A75-273DB4CEA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  <p:sldLayoutId id="2147483742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Colour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896" y="429027"/>
            <a:ext cx="8068904" cy="3346412"/>
          </a:xfrm>
        </p:spPr>
        <p:txBody>
          <a:bodyPr/>
          <a:lstStyle/>
          <a:p>
            <a:r>
              <a:rPr lang="en-US" sz="6800" dirty="0" smtClean="0"/>
              <a:t/>
            </a:r>
            <a:br>
              <a:rPr lang="en-US" sz="6800" dirty="0" smtClean="0"/>
            </a:br>
            <a:r>
              <a:rPr lang="en-US" sz="6800" dirty="0" smtClean="0"/>
              <a:t/>
            </a:r>
            <a:br>
              <a:rPr lang="en-US" sz="6800" dirty="0" smtClean="0"/>
            </a:br>
            <a:r>
              <a:rPr lang="en-US" sz="6800" dirty="0" smtClean="0"/>
              <a:t/>
            </a:r>
            <a:br>
              <a:rPr lang="en-US" sz="6800" dirty="0" smtClean="0"/>
            </a:br>
            <a:r>
              <a:rPr lang="en-US" sz="6800" dirty="0" smtClean="0"/>
              <a:t/>
            </a:r>
            <a:br>
              <a:rPr lang="en-US" sz="6800" dirty="0" smtClean="0"/>
            </a:br>
            <a:r>
              <a:rPr lang="en-US" sz="6800" dirty="0" smtClean="0"/>
              <a:t>	   Colored People: </a:t>
            </a:r>
            <a:br>
              <a:rPr lang="en-US" sz="6800" dirty="0" smtClean="0"/>
            </a:br>
            <a:r>
              <a:rPr lang="en-US" sz="6800" dirty="0" smtClean="0"/>
              <a:t>		   </a:t>
            </a:r>
            <a:r>
              <a:rPr lang="en-US" sz="4100" dirty="0" smtClean="0"/>
              <a:t>Who were they?</a:t>
            </a:r>
            <a:endParaRPr lang="en-US" sz="4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Done by: Jeena Dansingani and Nicholas Mahfood.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Colored people is defined as a person of mixed European (white) and African (black). </a:t>
            </a:r>
          </a:p>
          <a:p>
            <a:r>
              <a:rPr lang="en-US" dirty="0" smtClean="0"/>
              <a:t>Individuals assigned to this classification originated primarily from 18</a:t>
            </a:r>
            <a:r>
              <a:rPr lang="en-US" baseline="30000" dirty="0" smtClean="0"/>
              <a:t>th</a:t>
            </a:r>
            <a:r>
              <a:rPr lang="en-US" dirty="0" smtClean="0"/>
              <a:t> to 19</a:t>
            </a:r>
            <a:r>
              <a:rPr lang="en-US" baseline="30000" dirty="0" smtClean="0"/>
              <a:t>th</a:t>
            </a:r>
            <a:r>
              <a:rPr lang="en-US" dirty="0" smtClean="0"/>
              <a:t> century unions between men of higher and woman of lower social groups. </a:t>
            </a:r>
          </a:p>
          <a:p>
            <a:r>
              <a:rPr lang="en-US" dirty="0" smtClean="0"/>
              <a:t>Colored people are those persons who are referred to as </a:t>
            </a:r>
            <a:r>
              <a:rPr lang="en-US" dirty="0" err="1" smtClean="0"/>
              <a:t>Bruinmesnse</a:t>
            </a:r>
            <a:r>
              <a:rPr lang="en-US" dirty="0" smtClean="0"/>
              <a:t>, </a:t>
            </a:r>
            <a:r>
              <a:rPr lang="en-US" dirty="0" err="1" smtClean="0"/>
              <a:t>Kleurlinge</a:t>
            </a:r>
            <a:r>
              <a:rPr lang="en-US" dirty="0" smtClean="0"/>
              <a:t> or Bruin Afrikaners in Afrikaans. These persons have a heterogeneous ethnic group who had ancestry from Europe, </a:t>
            </a:r>
            <a:r>
              <a:rPr lang="en-US" dirty="0" err="1" smtClean="0"/>
              <a:t>Khoisan</a:t>
            </a:r>
            <a:r>
              <a:rPr lang="en-US" dirty="0" smtClean="0"/>
              <a:t> and Bantu tribes in South Africa, West Africa, Indonesia, Madagascar, Malaya, India, Mozambique, Mauritius, and Saint Helena.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05360"/>
            <a:ext cx="7313613" cy="5285840"/>
          </a:xfrm>
        </p:spPr>
        <p:txBody>
          <a:bodyPr/>
          <a:lstStyle/>
          <a:p>
            <a:r>
              <a:rPr lang="en-US" dirty="0" smtClean="0"/>
              <a:t>Colored South Africans are a people of mixed lineage descended from slaves brought to the country from east and central Africa. </a:t>
            </a:r>
          </a:p>
          <a:p>
            <a:r>
              <a:rPr lang="en-US" dirty="0" smtClean="0"/>
              <a:t>The indigenous </a:t>
            </a:r>
            <a:r>
              <a:rPr lang="en-US" dirty="0" err="1" smtClean="0"/>
              <a:t>Khoisan</a:t>
            </a:r>
            <a:r>
              <a:rPr lang="en-US" dirty="0" smtClean="0"/>
              <a:t> who lived in the Cape at the time, indigenous Africans and Whites. Most of them spoke Afrikaans. </a:t>
            </a:r>
          </a:p>
          <a:p>
            <a:r>
              <a:rPr lang="en-US" dirty="0" err="1" smtClean="0"/>
              <a:t>Khoisan</a:t>
            </a:r>
            <a:r>
              <a:rPr lang="en-US" dirty="0" smtClean="0"/>
              <a:t> is a term used to describe two separate groups, physically similar in being light-skinned and small in stature. </a:t>
            </a:r>
          </a:p>
          <a:p>
            <a:r>
              <a:rPr lang="en-US" dirty="0" err="1" smtClean="0"/>
              <a:t>Khois</a:t>
            </a:r>
            <a:r>
              <a:rPr lang="en-US" dirty="0" smtClean="0"/>
              <a:t>, where called Hottentots by the Europeans.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2117"/>
            <a:ext cx="7313613" cy="3006247"/>
          </a:xfrm>
        </p:spPr>
        <p:txBody>
          <a:bodyPr/>
          <a:lstStyle/>
          <a:p>
            <a:r>
              <a:rPr lang="en-US" dirty="0" smtClean="0"/>
              <a:t>People that were considered colored were usually preferred to call themselves</a:t>
            </a:r>
            <a:r>
              <a:rPr lang="en-US" dirty="0" smtClean="0"/>
              <a:t> “</a:t>
            </a:r>
            <a:r>
              <a:rPr lang="en-US" dirty="0" smtClean="0"/>
              <a:t>Khoisan” or “South African”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Other </a:t>
            </a:r>
            <a:r>
              <a:rPr lang="en-US" dirty="0" smtClean="0"/>
              <a:t>Ethnic groups are traditionally viewed as a separate group.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213895"/>
            <a:ext cx="7315200" cy="664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e:South Africa 2001 Coloured population density 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92" y="378360"/>
            <a:ext cx="6881082" cy="5993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pic>
        <p:nvPicPr>
          <p:cNvPr id="4" name="Picture 3" descr="Screen shot 2012-03-05 at 12.58.1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42" y="1685429"/>
            <a:ext cx="8139966" cy="3964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</a:t>
            </a:r>
            <a:r>
              <a:rPr lang="en-US" dirty="0" smtClean="0">
                <a:hlinkClick r:id="rId2"/>
              </a:rPr>
              <a:t>Coloured</a:t>
            </a:r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err="1" smtClean="0"/>
              <a:t>www.southafrica.info/about/people/population.htm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136</TotalTime>
  <Words>263</Words>
  <Application>Microsoft Macintosh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Inkwell</vt:lpstr>
      <vt:lpstr>        Colored People:       Who were they?</vt:lpstr>
      <vt:lpstr>Who are they?</vt:lpstr>
      <vt:lpstr>Slide 3</vt:lpstr>
      <vt:lpstr>Slide 4</vt:lpstr>
      <vt:lpstr>Slide 5</vt:lpstr>
      <vt:lpstr>Slide 6</vt:lpstr>
      <vt:lpstr>Statistics </vt:lpstr>
      <vt:lpstr>Sources:</vt:lpstr>
    </vt:vector>
  </TitlesOfParts>
  <Company>AISK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Colored People:       Who were they?</dc:title>
  <dc:creator>Jeena Dansingani</dc:creator>
  <cp:lastModifiedBy>Sysadmin</cp:lastModifiedBy>
  <cp:revision>3</cp:revision>
  <dcterms:created xsi:type="dcterms:W3CDTF">2012-03-05T17:44:49Z</dcterms:created>
  <dcterms:modified xsi:type="dcterms:W3CDTF">2012-03-05T19:30:30Z</dcterms:modified>
</cp:coreProperties>
</file>